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Sandro Grottesco" pitchFamily="2" charset="0"/>
      <p:regular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jVBIs9qypwBLc7hVJHcdXmsPer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43"/>
  </p:normalViewPr>
  <p:slideViewPr>
    <p:cSldViewPr snapToGrid="0">
      <p:cViewPr varScale="1">
        <p:scale>
          <a:sx n="119" d="100"/>
          <a:sy n="119" d="100"/>
        </p:scale>
        <p:origin x="22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e961e19d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10e961e19d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jpg"/><Relationship Id="rId9" Type="http://schemas.openxmlformats.org/officeDocument/2006/relationships/hyperlink" Target="http://drive.google.com/file/d/1fxd4jvOMVci8sji0T7B3ecplkcwAZ8sv/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0" y="-87060"/>
            <a:ext cx="12175733" cy="694506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467" y="1207416"/>
            <a:ext cx="2296364" cy="466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429" y="1193452"/>
            <a:ext cx="1828808" cy="467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9992" y="1193452"/>
            <a:ext cx="2026927" cy="467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6919" y="1193452"/>
            <a:ext cx="2030297" cy="467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7601" y="1193452"/>
            <a:ext cx="1994436" cy="467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22037" y="1193452"/>
            <a:ext cx="2069963" cy="467885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 txBox="1"/>
          <p:nvPr/>
        </p:nvSpPr>
        <p:spPr>
          <a:xfrm>
            <a:off x="3734118" y="74340"/>
            <a:ext cx="4707495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nl" sz="6000" i="0" u="none" strike="noStrike" cap="none" dirty="0">
                <a:solidFill>
                  <a:srgbClr val="CFFF1D"/>
                </a:solidFill>
                <a:latin typeface="Sandro Grottesco" pitchFamily="2" charset="0"/>
                <a:sym typeface="Arial"/>
              </a:rPr>
              <a:t>Welkom!</a:t>
            </a:r>
            <a:endParaRPr sz="6000" i="0" u="none" strike="noStrike" cap="none" dirty="0">
              <a:solidFill>
                <a:srgbClr val="CFFF1D"/>
              </a:solidFill>
              <a:latin typeface="Sandro Grottesco" pitchFamily="2" charset="0"/>
              <a:sym typeface="Arial"/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0552" y="6135265"/>
            <a:ext cx="918275" cy="53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3553" y="6004723"/>
            <a:ext cx="876561" cy="76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31747" y="6154676"/>
            <a:ext cx="1649080" cy="44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39687" y="6198785"/>
            <a:ext cx="618886" cy="45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12417" y="6032245"/>
            <a:ext cx="500117" cy="6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528326" y="6115098"/>
            <a:ext cx="616108" cy="5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e961e19d2_0_1"/>
          <p:cNvSpPr/>
          <p:nvPr/>
        </p:nvSpPr>
        <p:spPr>
          <a:xfrm>
            <a:off x="0" y="-87060"/>
            <a:ext cx="12175800" cy="69450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10e961e19d2_0_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75" name="Google Shape;75;g10e961e19d2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467" y="1207416"/>
            <a:ext cx="2296364" cy="466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0e961e19d2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429" y="1193452"/>
            <a:ext cx="1828808" cy="467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10e961e19d2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9992" y="1193452"/>
            <a:ext cx="2026927" cy="467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0e961e19d2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6919" y="1193452"/>
            <a:ext cx="2030297" cy="467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10e961e19d2_0_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7601" y="1193452"/>
            <a:ext cx="1994436" cy="467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10e961e19d2_0_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22037" y="1193452"/>
            <a:ext cx="2069963" cy="467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10e961e19d2_0_1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l="553" r="543"/>
          <a:stretch/>
        </p:blipFill>
        <p:spPr>
          <a:xfrm>
            <a:off x="10688275" y="5288075"/>
            <a:ext cx="1397275" cy="13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nl"/>
              <a:t>Afbeelding waar is Ko? Boekje</a:t>
            </a: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0" y="-87060"/>
            <a:ext cx="12175733" cy="694506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9013" y="244607"/>
            <a:ext cx="9097705" cy="62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8</Words>
  <Application>Microsoft Macintosh PowerPoint</Application>
  <PresentationFormat>Widescreen</PresentationFormat>
  <Paragraphs>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Sandro Grottesco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2022-01-26T10:38:34Z</dcterms:modified>
</cp:coreProperties>
</file>